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8E535-B15A-4DC8-92DD-1B18E201A83F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ADAF2-449D-4DCC-93CA-2A3D21840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16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87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73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1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4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1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8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5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3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5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9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4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B5A55-1F5D-4D27-9169-52EC05AE435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3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s://edu-time.ru/vics-online/vc-2-azbukapdd.html" TargetMode="External"/><Relationship Id="rId4" Type="http://schemas.openxmlformats.org/officeDocument/2006/relationships/hyperlink" Target="https://yandex.ru/video/preview/1578709007228607645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kla.ru/video/view/uJZoCgfRE7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s://yandex.ru/video/preview/5624428748390288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9797" y="1189892"/>
            <a:ext cx="7499838" cy="1415561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для организации совместной деятельности детей и родителей </a:t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светофора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1189892"/>
            <a:ext cx="8466992" cy="4873869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2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 ПДД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 мы начнём с прочтения познавательной и поучительной сказки «Про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Светофорчики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945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 Я, мои друзья, и все мы, живём в  городе, где много дорог и улиц. В нашем большом городе живут весёлые светофорчики. Они стоят на перекрёстках улиц и дорог и целыми днями перемигиваются друг с другом.   По этим дорогам, ездят множество машин, они возят разные грузы.  А ещё по дорогам нашего города движутся в разных направлениях автобусы, троллейбусы, трамваи, они перевозят взрослых пассажиров на работу, а детей в детский сад. Когда машины, троллейбусы, автобусы приближаются к перекрёстку, светофорчики мигают красным глазом. Все машины слушаются их и сразу останавливаются, уступая дорогу пешеходам. Взрослые и дети идут через дорогу и ничего не боятся, потому что другой светофорчик в это время им подмигивает зелёным глазом. Но вот однажды, в одно зимнее утро, случилось непредвиденное. Сильный снегопад разрушил провода, и сразу погасли все светофорчики. Машины на перекрёстках стали останавливаться и сталкиваться друг с другом, пешеходы совершенно растерялись и не знали, как перейти улицу. И только я, и мои друзья не растерялись! Мы позвонили по телефону «002» и вызвали милиционера-регулировщика. Он словно волшебник, взмахнул своей полосатой полочкой-жезлом несколько раз, повернул его то вправо, то влево и движение на перекрёстке сразу наладилось.  Приехали специальные ремонтные машины и мастера взялись за дело. Починили провода, подключили их к светофорам, и  они снова замигали нам своими яркими огоньками: красным, жёлтым и зелёным.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850">
              <a:lnSpc>
                <a:spcPct val="107000"/>
              </a:lnSpc>
            </a:pPr>
            <a:endParaRPr lang="ru-RU" sz="2600" b="1" i="1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23" y="5269523"/>
            <a:ext cx="1588477" cy="15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6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02723" y="70339"/>
            <a:ext cx="73855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ребятами, конечно, знали, но ещё раз убедились в том, что именно эти три цвета помогают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светофорчикам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следить за порядком на перекрёстке и в нашем большом городе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того как прочитали, спросите у ребёнка, что он понял, кто главный герой что он делал. Узнайте, что ему больше понравилось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беседе, узнайте, что ребёнку понравилось в этой сказке, а что нет.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3"/>
            <a:ext cx="1588477" cy="1588477"/>
          </a:xfrm>
          <a:prstGeom prst="rect">
            <a:avLst/>
          </a:prstGeom>
        </p:spPr>
      </p:pic>
      <p:pic>
        <p:nvPicPr>
          <p:cNvPr id="9" name="Рисунок 8" descr="http://webmg.ru/wp-content/uploads/2022/10/original-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914" y="1468315"/>
            <a:ext cx="5510431" cy="5217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547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2"/>
            <a:ext cx="1588477" cy="15884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68615" y="492369"/>
            <a:ext cx="71833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с ребенком видео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правилах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движения в стихах. </a:t>
            </a:r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https://yandex.ru/video/preview/15787090072286076450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картинку и ответьте на вопросы: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ПДД для дошкольников:</a:t>
            </a:r>
          </a:p>
          <a:p>
            <a:pPr fontAlgn="base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https://edu-time.ru/vics-online/vc-2-azbukapdd.html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Степанов Максим\Desktop\знаки\cfc33b3ae574b717079069f7d865a305c8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1"/>
          <a:stretch/>
        </p:blipFill>
        <p:spPr bwMode="auto">
          <a:xfrm>
            <a:off x="4121906" y="2088881"/>
            <a:ext cx="5760085" cy="3242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817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0738" y="0"/>
            <a:ext cx="8827477" cy="6515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Просмотрите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 «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Зимняя дорога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sakla.ru/video/view/uJZoCgfRE7E</a:t>
            </a:r>
            <a:endPara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 дорожных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ситуаций.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роговорите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обыграйте ситуации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Вопрос: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Если к перекрестку подошла бабушка, которая плохо видит, ей тяжело перейти улицу, что нужно сделать?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Ответ: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Предложить ей свою помощь, перевести через дорогу, но не забыть наблюдать за сигналом светофора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 Пешеход пропустил машину, больше машины не видно, можно ли переходить дорогу пешеходу?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Сразу переходить нельзя. В первые секунды, пока она близко, за ней может быть скрыта встречная машина. Пропустив машину, надо подождать, пока она отъедет немного, и не будет мешать осмотру улицы.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 Вы подошли к перекрестку. Пока подходили, все время на светофоре горел зеленый. Можно ли переходить дорогу?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Если улица широкая, то лучше подождать, чтобы не оказаться на переходе при красном сигнале светофора, нового цикла зеленого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 Дети взяли мяч, и пошли играть 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дорогу.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Никогда нельзя играть на дороге. Это очень опасно.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3"/>
            <a:ext cx="1588477" cy="15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64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7847" y="0"/>
            <a:ext cx="60051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3"/>
            <a:ext cx="1588477" cy="15884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42591" y="936466"/>
            <a:ext cx="8355623" cy="380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Фликеры?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ru-RU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тканевые светоотражатели.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Фликеры – это устройства, предназначенные для отражения луча света в сторону источника с минимальным рассеиванием. Ими снабжены буйки в море, дорожные знаки, транспортные средства, одежда дорожных рабочих, регулировщиков движения, спасателей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Видео-мастер класс как изготовить «Фликеры своими руками</a:t>
            </a:r>
            <a:r>
              <a:rPr lang="ru-RU" sz="16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i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ru-RU" sz="1600" b="1" i="1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yandex.ru/video/preview/562442874839028890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Вопросы: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нового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узнал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прохождении образовательного маршрута?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понравилось больше всего?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 чем хотелось бы узнать подробнее?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Интернет-ресурсам ваши дети узнали очень много нового и интересного о ПДД!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Познавайте мир вместе со своими детьми!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4223677" y="4610635"/>
            <a:ext cx="3215640" cy="2133600"/>
          </a:xfrm>
          <a:prstGeom prst="rect">
            <a:avLst/>
          </a:prstGeom>
        </p:spPr>
      </p:pic>
      <p:pic>
        <p:nvPicPr>
          <p:cNvPr id="8" name="Рисунок 7" descr="C:\Users\Степанов Максим\Desktop\Оразовательный маршрут на каждый день\IMG_20231209_13101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402" y="4220015"/>
            <a:ext cx="1934894" cy="2637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1451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176</Words>
  <Application>Microsoft Office PowerPoint</Application>
  <PresentationFormat>Широкоэкранный</PresentationFormat>
  <Paragraphs>51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Образовательный маршрут для организации совместной деятельности детей и родителей   «Советы светофора»   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2024-01-17T11:38:28Z</dcterms:created>
  <dcterms:modified xsi:type="dcterms:W3CDTF">2024-01-24T07:30:00Z</dcterms:modified>
</cp:coreProperties>
</file>