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F8E535-B15A-4DC8-92DD-1B18E201A83F}" type="datetimeFigureOut">
              <a:rPr lang="ru-RU" smtClean="0"/>
              <a:t>19.01.2024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8ADAF2-449D-4DCC-93CA-2A3D218402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57165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B5A55-1F5D-4D27-9169-52EC05AE435E}" type="datetimeFigureOut">
              <a:rPr lang="ru-RU" smtClean="0"/>
              <a:t>19.01.2024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75C98-2E24-4368-BF77-475241B5D1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08733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B5A55-1F5D-4D27-9169-52EC05AE435E}" type="datetimeFigureOut">
              <a:rPr lang="ru-RU" smtClean="0"/>
              <a:t>19.01.2024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75C98-2E24-4368-BF77-475241B5D1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4730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B5A55-1F5D-4D27-9169-52EC05AE435E}" type="datetimeFigureOut">
              <a:rPr lang="ru-RU" smtClean="0"/>
              <a:t>19.01.2024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75C98-2E24-4368-BF77-475241B5D1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0818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B5A55-1F5D-4D27-9169-52EC05AE435E}" type="datetimeFigureOut">
              <a:rPr lang="ru-RU" smtClean="0"/>
              <a:t>19.01.2024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75C98-2E24-4368-BF77-475241B5D1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2433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B5A55-1F5D-4D27-9169-52EC05AE435E}" type="datetimeFigureOut">
              <a:rPr lang="ru-RU" smtClean="0"/>
              <a:t>19.01.2024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75C98-2E24-4368-BF77-475241B5D1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6214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B5A55-1F5D-4D27-9169-52EC05AE435E}" type="datetimeFigureOut">
              <a:rPr lang="ru-RU" smtClean="0"/>
              <a:t>19.01.2024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75C98-2E24-4368-BF77-475241B5D1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07804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B5A55-1F5D-4D27-9169-52EC05AE435E}" type="datetimeFigureOut">
              <a:rPr lang="ru-RU" smtClean="0"/>
              <a:t>19.01.2024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75C98-2E24-4368-BF77-475241B5D1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2954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B5A55-1F5D-4D27-9169-52EC05AE435E}" type="datetimeFigureOut">
              <a:rPr lang="ru-RU" smtClean="0"/>
              <a:t>19.01.2024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75C98-2E24-4368-BF77-475241B5D1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55314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B5A55-1F5D-4D27-9169-52EC05AE435E}" type="datetimeFigureOut">
              <a:rPr lang="ru-RU" smtClean="0"/>
              <a:t>19.01.2024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75C98-2E24-4368-BF77-475241B5D1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5950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B5A55-1F5D-4D27-9169-52EC05AE435E}" type="datetimeFigureOut">
              <a:rPr lang="ru-RU" smtClean="0"/>
              <a:t>19.01.2024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75C98-2E24-4368-BF77-475241B5D1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2696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B5A55-1F5D-4D27-9169-52EC05AE435E}" type="datetimeFigureOut">
              <a:rPr lang="ru-RU" smtClean="0"/>
              <a:t>19.01.2024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75C98-2E24-4368-BF77-475241B5D1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4344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8B5A55-1F5D-4D27-9169-52EC05AE435E}" type="datetimeFigureOut">
              <a:rPr lang="ru-RU" smtClean="0"/>
              <a:t>19.01.2024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75C98-2E24-4368-BF77-475241B5D1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9437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rutube.ru/video/9d46a189fd4b3a2ba7793796fa0bf135/?r=plwd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du-time.ru/vics-online/vc-2-azbukapdd.html" TargetMode="External"/><Relationship Id="rId7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2karandasha.ru/raskraski/dlya-detey/pdd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29"/>
          <a:stretch/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76174" y="848458"/>
            <a:ext cx="7499838" cy="2892668"/>
          </a:xfrm>
        </p:spPr>
        <p:txBody>
          <a:bodyPr>
            <a:normAutofit fontScale="90000"/>
          </a:bodyPr>
          <a:lstStyle/>
          <a:p>
            <a:r>
              <a:rPr 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Образовательный маршрут для организации совместной деятельности детей и родителей </a:t>
            </a:r>
            <a:r>
              <a:rPr lang="ru-RU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«Знатоки безопасности ПДД»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детей правилам дорожного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движения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по-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прежнему остается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одной из важнейших задач дошкольного образования.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Поэтому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необходима повседневная работа с детьми по формированию представлений о важности соблюдения правил дорожного движения. </a:t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Уважаемые родители! Этот маршрут позволит Вам и вашим детям познать и полюбить правила дорожного движения.</a:t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Выполняйте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весело, интересно и с пользой. </a:t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85038" y="2192216"/>
            <a:ext cx="8405446" cy="3305907"/>
          </a:xfrm>
        </p:spPr>
        <p:txBody>
          <a:bodyPr/>
          <a:lstStyle/>
          <a:p>
            <a:pPr indent="450850">
              <a:lnSpc>
                <a:spcPct val="107000"/>
              </a:lnSpc>
            </a:pPr>
            <a:endParaRPr lang="ru-RU" sz="1800" b="1" i="1" u="sng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850">
              <a:lnSpc>
                <a:spcPct val="107000"/>
              </a:lnSpc>
            </a:pPr>
            <a:r>
              <a:rPr lang="ru-RU" sz="1800" b="1" i="1" u="sng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Понедельник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79450">
              <a:lnSpc>
                <a:spcPct val="100000"/>
              </a:lnSpc>
              <a:spcAft>
                <a:spcPts val="0"/>
              </a:spcAft>
            </a:pPr>
            <a:r>
              <a:rPr lang="ru-RU" sz="1800" b="1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Видеоролик </a:t>
            </a:r>
            <a:r>
              <a:rPr lang="ru-RU" sz="1800" b="1" u="sng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«Безопасный путь».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79450" algn="just">
              <a:lnSpc>
                <a:spcPct val="100000"/>
              </a:lnSpc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1.Начнём наш маршрут с просмотра познавательного видеоролика «Безопасный путь». </a:t>
            </a:r>
            <a:endParaRPr lang="ru-RU" sz="18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79450" algn="just">
              <a:lnSpc>
                <a:spcPct val="100000"/>
              </a:lnSpc>
              <a:spcAft>
                <a:spcPts val="0"/>
              </a:spcAft>
            </a:pPr>
            <a:r>
              <a:rPr lang="ru-RU" sz="1400" u="sng" dirty="0" smtClean="0">
                <a:solidFill>
                  <a:srgbClr val="0563C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  <a:hlinkClick r:id="rId3"/>
              </a:rPr>
              <a:t>https</a:t>
            </a:r>
            <a:r>
              <a:rPr lang="ru-RU" sz="1400" u="sng" dirty="0">
                <a:solidFill>
                  <a:srgbClr val="0563C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  <a:hlinkClick r:id="rId3"/>
              </a:rPr>
              <a:t>://rutube.ru/video/9d46a189fd4b3a2ba7793796fa0bf135/?</a:t>
            </a:r>
            <a:r>
              <a:rPr lang="ru-RU" sz="1400" u="sng" dirty="0" smtClean="0">
                <a:solidFill>
                  <a:srgbClr val="0563C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  <a:hlinkClick r:id="rId3"/>
              </a:rPr>
              <a:t>r=plwd</a:t>
            </a:r>
            <a:endParaRPr lang="ru-RU" sz="1400" u="sng" dirty="0" smtClean="0">
              <a:solidFill>
                <a:srgbClr val="0563C1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679450" algn="just">
              <a:lnSpc>
                <a:spcPct val="100000"/>
              </a:lnSpc>
              <a:spcAft>
                <a:spcPts val="0"/>
              </a:spcAft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просмотра видеоролика составьте своей безопасный маршрут </a:t>
            </a:r>
          </a:p>
          <a:p>
            <a:pPr marL="679450" algn="just">
              <a:lnSpc>
                <a:spcPct val="100000"/>
              </a:lnSpc>
              <a:spcAft>
                <a:spcPts val="0"/>
              </a:spcAft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«Дом – Детский сад»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7323" y="5269523"/>
            <a:ext cx="1588477" cy="1588477"/>
          </a:xfrm>
          <a:prstGeom prst="rect">
            <a:avLst/>
          </a:prstGeom>
        </p:spPr>
      </p:pic>
      <p:pic>
        <p:nvPicPr>
          <p:cNvPr id="7" name="Рисунок 6"/>
          <p:cNvPicPr/>
          <p:nvPr/>
        </p:nvPicPr>
        <p:blipFill>
          <a:blip r:embed="rId5"/>
          <a:stretch>
            <a:fillRect/>
          </a:stretch>
        </p:blipFill>
        <p:spPr>
          <a:xfrm>
            <a:off x="6769491" y="5354514"/>
            <a:ext cx="2926080" cy="129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38694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807069" y="70339"/>
            <a:ext cx="778119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Вторник</a:t>
            </a:r>
            <a:endParaRPr lang="ru-RU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Время Знаний. Викторина по ПДД для дошкольников. </a:t>
            </a:r>
            <a:endParaRPr lang="ru-RU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викторины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помогут актуализировать знания по безопасному движению и сформировать осмысленное и внимательное поведение на дорогах.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u="sng" dirty="0" smtClean="0">
                <a:hlinkClick r:id="rId3"/>
              </a:rPr>
              <a:t>https</a:t>
            </a:r>
            <a:r>
              <a:rPr lang="ru-RU" u="sng" dirty="0">
                <a:hlinkClick r:id="rId3"/>
              </a:rPr>
              <a:t>://edu-time.ru/vics-online/vc-2-azbukapdd.html</a:t>
            </a:r>
            <a:r>
              <a:rPr lang="ru-RU" u="sng" dirty="0"/>
              <a:t> </a:t>
            </a:r>
            <a:endParaRPr lang="ru-RU" u="sng" dirty="0" smtClean="0"/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прохождения викторины, спросите у ребёнка о возникших затруднениях.</a:t>
            </a:r>
          </a:p>
          <a:p>
            <a:pPr algn="ctr"/>
            <a:r>
              <a:rPr lang="ru-RU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Среда</a:t>
            </a: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Выучи и расскажи.</a:t>
            </a:r>
          </a:p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3523" y="5269523"/>
            <a:ext cx="1588477" cy="1588477"/>
          </a:xfrm>
          <a:prstGeom prst="rect">
            <a:avLst/>
          </a:prstGeom>
        </p:spPr>
      </p:pic>
      <p:pic>
        <p:nvPicPr>
          <p:cNvPr id="6" name="Рисунок 5" descr="https://stavsad21.ru/wp-content/uploads/sites/11/2022/01/5a1f7c5ff3788237093318185373c66b-1086x1536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7069" y="3035632"/>
            <a:ext cx="2765425" cy="2407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s://stavsad21.ru/wp-content/uploads/sites/11/2022/01/8382c3a7d3c5c33243bf8d31cbbd962c-1086x1536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4349" y="4351636"/>
            <a:ext cx="2697480" cy="241554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s://346130.selcdn.ru/storage1/include/site_814/section_68/thumbs/hjAWyHssuOTx_1200x0_AybP2us9.jpg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5" t="563" r="44491" b="-563"/>
          <a:stretch/>
        </p:blipFill>
        <p:spPr bwMode="auto">
          <a:xfrm>
            <a:off x="9513685" y="2726201"/>
            <a:ext cx="2518861" cy="26136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254744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1999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484076" y="256798"/>
            <a:ext cx="66206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Четверг</a:t>
            </a: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Познавательная сказка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Мышонке, который не знал правил дорожного движения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3523" y="5269522"/>
            <a:ext cx="1588477" cy="1588477"/>
          </a:xfrm>
          <a:prstGeom prst="rect">
            <a:avLst/>
          </a:prstGeom>
        </p:spPr>
      </p:pic>
      <p:pic>
        <p:nvPicPr>
          <p:cNvPr id="7" name="Рисунок 6"/>
          <p:cNvPicPr/>
          <p:nvPr/>
        </p:nvPicPr>
        <p:blipFill>
          <a:blip r:embed="rId4"/>
          <a:stretch>
            <a:fillRect/>
          </a:stretch>
        </p:blipFill>
        <p:spPr>
          <a:xfrm>
            <a:off x="4914020" y="1177582"/>
            <a:ext cx="5760720" cy="409194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372099" y="5390087"/>
            <a:ext cx="548244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Ответить на вопросы: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Чего боялся мышонок?</a:t>
            </a:r>
          </a:p>
          <a:p>
            <a:pPr lvl="0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правильно переходить дорогу?</a:t>
            </a:r>
          </a:p>
          <a:p>
            <a:pPr lvl="0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сигналов светофора?</a:t>
            </a:r>
          </a:p>
          <a:p>
            <a:pPr lvl="0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какой сигнал светофора можно переходить дорогу?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81735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60885" y="131885"/>
            <a:ext cx="8326315" cy="75713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</a:p>
          <a:p>
            <a:pPr algn="ctr"/>
            <a:r>
              <a:rPr lang="ru-RU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Пятница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 предлагают детям соединить слова в предложении маленьким словом (предлогом):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- Автобус подъехал ... остановке. 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(к)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- Пешеход идёт ... дороге. 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(по)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- Машина отъехала .... гаража. 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(от)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- Автобус переезжает .... мост. 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(через)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- Машина остановилась ... гаража. 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(у)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- Мотоцикл съезжает ... моста. 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(с)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- Регулировщик стоит ... перекрёстке. 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(на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Раскраски.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легко запомнить правила дорожного движения, можно расслабиться и заняться любимым для деток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делом - конечно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рисованием.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Скачать любую понравившуюся раскраску можно по ссылке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</a:t>
            </a:r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2karandasha.ru/raskraski/dlya-detey/pdd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Задайте ребенку вопросы: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что нового узнал при прохождении образовательного маршрута?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что понравилось больше всего?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 чем хотелось бы узнать подробнее?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Благодаря Интернет-ресурсам ваши дети узнали очень много нового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ПДД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Познавайте мир вместе со своими детьми!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3523" y="5269523"/>
            <a:ext cx="1588477" cy="1588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026467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128</Words>
  <Application>Microsoft Office PowerPoint</Application>
  <PresentationFormat>Широкоэкранный</PresentationFormat>
  <Paragraphs>43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Тема Office</vt:lpstr>
      <vt:lpstr>Образовательный маршрут для организации совместной деятельности детей и родителей   «Знатоки безопасности ПДД»   Обучение детей правилам дорожного движения по- прежнему остается одной из важнейших задач дошкольного образования. Поэтому необходима повседневная работа с детьми по формированию представлений о важности соблюдения правил дорожного движения.  Уважаемые родители! Этот маршрут позволит Вам и вашим детям познать и полюбить правила дорожного движения. Выполняйте задания весело, интересно и с пользой.   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11</cp:revision>
  <dcterms:created xsi:type="dcterms:W3CDTF">2024-01-17T11:38:28Z</dcterms:created>
  <dcterms:modified xsi:type="dcterms:W3CDTF">2024-01-19T11:00:14Z</dcterms:modified>
</cp:coreProperties>
</file>